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/>
          <p:nvPr/>
        </p:nvSpPr>
        <p:spPr>
          <a:xfrm>
            <a:off x="2830973" y="120060"/>
            <a:ext cx="3621570" cy="144454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ecognising and ordering numbers to 100 (place value).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our knowledge and skills in addition and subtraction.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Recognising coins and notes and using money in word problems. </a:t>
            </a:r>
          </a:p>
        </p:txBody>
      </p:sp>
      <p:sp>
        <p:nvSpPr>
          <p:cNvPr id="8" name="Text Box 6"/>
          <p:cNvSpPr txBox="1"/>
          <p:nvPr/>
        </p:nvSpPr>
        <p:spPr>
          <a:xfrm>
            <a:off x="6579014" y="120060"/>
            <a:ext cx="2362329" cy="209113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39522" y="1654725"/>
            <a:ext cx="3487420" cy="2024817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 / </a:t>
            </a:r>
            <a:r>
              <a:rPr lang="en-GB" sz="1400" u="sng" dirty="0">
                <a:solidFill>
                  <a:prstClr val="black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Design and Technology 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  <a:endParaRPr lang="en-GB" sz="11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Learning about the basic needs of humans and animals.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Looking at the similarities and differen</a:t>
            </a: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ces between humans and animals.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lifecycles of different animals. </a:t>
            </a:r>
          </a:p>
          <a:p>
            <a:pPr lvl="0">
              <a:lnSpc>
                <a:spcPct val="107000"/>
              </a:lnSpc>
            </a:pPr>
            <a:endParaRPr lang="en-GB" sz="1100" dirty="0">
              <a:solidFill>
                <a:prstClr val="black"/>
              </a:solidFill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1100" dirty="0">
                <a:solidFill>
                  <a:prstClr val="black"/>
                </a:solidFill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DT we will be learning about different types of food and where it comes from.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6579016" y="2255010"/>
            <a:ext cx="2362327" cy="2299706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a school we use the phonics scheme Read Write Inc.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following our ‘VIPERS’ approach for reading. focusing on different elements that will help children become confident readers.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These will be daily lesson and they usually focus on the book the we are reading in English.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579014" y="4648665"/>
            <a:ext cx="2362329" cy="199306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PE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Developing our fundamental movement skills (stability, object manipulation and agility)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100" dirty="0" err="1">
                <a:latin typeface="Twinkl Cursive Looped Thin" panose="02000000000000000000" pitchFamily="2" charset="0"/>
              </a:rPr>
              <a:t>Practising</a:t>
            </a:r>
            <a:r>
              <a:rPr lang="en-US" sz="1100" dirty="0">
                <a:latin typeface="Twinkl Cursive Looped Thin" panose="02000000000000000000" pitchFamily="2" charset="0"/>
              </a:rPr>
              <a:t> multi-skills with a specialist sports coach.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Tuesday and Wednesday. 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2"/>
            <a:ext cx="2644934" cy="200181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Learning about The Great Fire of London and how events have impacted our lives today. </a:t>
            </a:r>
          </a:p>
          <a:p>
            <a:pPr lvl="0"/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Exploring continents and oceans in more detail and making comparisons and contrasts.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Using maps and atlases.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39521" y="3867325"/>
            <a:ext cx="3487420" cy="8246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Art we will be thinking about patterns and landscapes. We will be looking at Van Gogh and his paintings. 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815248" y="5398841"/>
            <a:ext cx="1493845" cy="125766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carnival and samba music and culture. 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352473" y="4810572"/>
            <a:ext cx="1645937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Thinking about what makes a good friend.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Recapping on our school values.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155574" y="3679543"/>
            <a:ext cx="2631871" cy="162531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Every week we will be having ‘Woodland Wednesday’ activities.</a:t>
            </a:r>
          </a:p>
          <a:p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</a:rPr>
              <a:t>Children should come to school wearing full school uniform, but please ensure that your child is wearing long trousers and has a warm coat . They will need sensible shoes to change into. 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42511" y="5417986"/>
            <a:ext cx="1629358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Twinkl Cursive Looped Thin" panose="02000000000000000000" pitchFamily="2" charset="0"/>
              </a:rPr>
              <a:t>We will be learning about Judaism and Christianity. We will explore and compare different festivals. </a:t>
            </a:r>
            <a:endParaRPr lang="en-GB" sz="110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150483" y="4810572"/>
            <a:ext cx="1302060" cy="18311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looking at internet safety and how to log in and save work. We are going to focus mainly on using PowerPoint. </a:t>
            </a: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-139630" y="882938"/>
            <a:ext cx="32092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 Cursive Looped" panose="02000000000000000000" pitchFamily="2" charset="0"/>
              </a:rPr>
              <a:t>Miss Simpson and Miss Carrier</a:t>
            </a:r>
          </a:p>
          <a:p>
            <a:pPr algn="ctr"/>
            <a:r>
              <a:rPr lang="en-GB" b="1" dirty="0">
                <a:latin typeface="Twinkl Cursive Looped" panose="02000000000000000000" pitchFamily="2" charset="0"/>
              </a:rPr>
              <a:t>Autumn Term 2021</a:t>
            </a:r>
          </a:p>
        </p:txBody>
      </p:sp>
      <p:pic>
        <p:nvPicPr>
          <p:cNvPr id="25" name="Picture 24" descr="The Fox and the Star: Coralie Bickford-Smith: Amazon.co.uk: Bickford-Smith,  Coralie: 9780141978895: Books">
            <a:extLst>
              <a:ext uri="{FF2B5EF4-FFF2-40B4-BE49-F238E27FC236}">
                <a16:creationId xmlns:a16="http://schemas.microsoft.com/office/drawing/2014/main" id="{052EC524-6747-4717-A78C-B1616BA5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833" y="1411124"/>
            <a:ext cx="527325" cy="69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ear 2 | Hampton Primary School">
            <a:extLst>
              <a:ext uri="{FF2B5EF4-FFF2-40B4-BE49-F238E27FC236}">
                <a16:creationId xmlns:a16="http://schemas.microsoft.com/office/drawing/2014/main" id="{EE078BCA-F2E0-44D2-8BA4-FA87F5FA6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9" y="192506"/>
            <a:ext cx="2367807" cy="6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erkat Mail : Gravett, Emily: Amazon.co.uk: Books">
            <a:extLst>
              <a:ext uri="{FF2B5EF4-FFF2-40B4-BE49-F238E27FC236}">
                <a16:creationId xmlns:a16="http://schemas.microsoft.com/office/drawing/2014/main" id="{0FF275DC-A120-46DD-AD11-0C805A44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74" y="1404069"/>
            <a:ext cx="890588" cy="71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Emperor&amp;#39;s Egg: 1: Amazon.co.uk: Jenkins, Martin, Chapman, Jane:  9781406366990: Books">
            <a:extLst>
              <a:ext uri="{FF2B5EF4-FFF2-40B4-BE49-F238E27FC236}">
                <a16:creationId xmlns:a16="http://schemas.microsoft.com/office/drawing/2014/main" id="{F4241039-845F-46BF-976D-7804D13FC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810" y="988874"/>
            <a:ext cx="654410" cy="71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True Story of the Three Little Pigs: Amazon.co.uk: Scieszka, Jon,  Smith, Lane: 9780140540567: Books">
            <a:extLst>
              <a:ext uri="{FF2B5EF4-FFF2-40B4-BE49-F238E27FC236}">
                <a16:creationId xmlns:a16="http://schemas.microsoft.com/office/drawing/2014/main" id="{78A8E30F-CFA0-4669-82CE-6770EC29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32" y="478657"/>
            <a:ext cx="513257" cy="64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apunzel : Woollvin, Bethan: Amazon.co.uk: Books">
            <a:extLst>
              <a:ext uri="{FF2B5EF4-FFF2-40B4-BE49-F238E27FC236}">
                <a16:creationId xmlns:a16="http://schemas.microsoft.com/office/drawing/2014/main" id="{44D86ED5-4C4C-49AF-B914-4DBBA6C46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52" y="204431"/>
            <a:ext cx="627422" cy="62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olar Express 30th Anniversary Edition: Amazon.co.uk: Van Allsburg, Chris:  9780544580145: Books">
            <a:extLst>
              <a:ext uri="{FF2B5EF4-FFF2-40B4-BE49-F238E27FC236}">
                <a16:creationId xmlns:a16="http://schemas.microsoft.com/office/drawing/2014/main" id="{8313F52C-0D4F-4F58-830D-94C91BD25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70" y="872877"/>
            <a:ext cx="735129" cy="57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422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Tracy Fulham</cp:lastModifiedBy>
  <cp:revision>17</cp:revision>
  <dcterms:created xsi:type="dcterms:W3CDTF">2020-10-27T20:58:40Z</dcterms:created>
  <dcterms:modified xsi:type="dcterms:W3CDTF">2021-09-20T14:00:05Z</dcterms:modified>
</cp:coreProperties>
</file>