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/>
          <p:nvPr/>
        </p:nvSpPr>
        <p:spPr>
          <a:xfrm>
            <a:off x="2848905" y="9343"/>
            <a:ext cx="3621570" cy="219604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Place Value</a:t>
            </a:r>
            <a:r>
              <a:rPr lang="en-GB" sz="105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Adding and Subtracting numbers with increasingly large numbers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Multiplying and dividing numbers mentally drawing upon known facts and identifying multiples and factors.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statistics by completing, reading and interpreting information in tables including timetables.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</a:t>
            </a: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</a:t>
            </a:r>
            <a:r>
              <a:rPr lang="en-GB" sz="105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erimeter and Area.</a:t>
            </a:r>
          </a:p>
        </p:txBody>
      </p:sp>
      <p:sp>
        <p:nvSpPr>
          <p:cNvPr id="8" name="Text Box 6"/>
          <p:cNvSpPr txBox="1"/>
          <p:nvPr/>
        </p:nvSpPr>
        <p:spPr>
          <a:xfrm>
            <a:off x="6579014" y="54363"/>
            <a:ext cx="2508565" cy="215683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 writing texts: 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844881" y="2264700"/>
            <a:ext cx="3582060" cy="1543311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Twinkl Cursive Looped Thin" panose="02000000000000000000" pitchFamily="2" charset="0"/>
              </a:rPr>
              <a:t>As scientists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Learning about Forces, including magnetism, gravity, air resistance and friction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Learning about States of Matter: thinking about changing between solid, liquid and gas</a:t>
            </a: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6573447" y="2269798"/>
            <a:ext cx="2508563" cy="2206118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Reading: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579014" y="4534516"/>
            <a:ext cx="2515864" cy="2269121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PE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Twinkl Cursive Looped Thin" panose="02000000000000000000" pitchFamily="2" charset="0"/>
              </a:rPr>
              <a:t>Focusing on cricket skills.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Twinkl Cursive Looped Thin" panose="02000000000000000000" pitchFamily="2" charset="0"/>
              </a:rPr>
              <a:t>Coach Tom will be teaching football until October half term.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Twinkl Cursive Looped Thin" panose="02000000000000000000" pitchFamily="2" charset="0"/>
              </a:rPr>
              <a:t>After half term, we will be learning dance and badminton. </a:t>
            </a:r>
          </a:p>
          <a:p>
            <a:pPr lvl="0"/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should come to school wearing a New Valley PE kit on Tuesday and Wednesday. 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56421" y="1288191"/>
            <a:ext cx="2680683" cy="2696447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History / Geography: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history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winkl Cursive Looped Thin" panose="02000000000000000000" pitchFamily="2" charset="0"/>
              </a:rPr>
              <a:t>Learning about key events from Ancient Greece.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winkl Cursive Looped Thin" panose="02000000000000000000" pitchFamily="2" charset="0"/>
              </a:rPr>
              <a:t>Discussing what the Ancient Greeks will be remembered for.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winkl Cursive Looped Thin" panose="02000000000000000000" pitchFamily="2" charset="0"/>
              </a:rPr>
              <a:t>Looking at what we have learnt from the Ancient Greeks.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winkl Cursive Looped Thin" panose="02000000000000000000" pitchFamily="2" charset="0"/>
              </a:rPr>
              <a:t>Looking at Ancient Greek mythology</a:t>
            </a:r>
            <a:r>
              <a:rPr lang="en-US" sz="1000" b="1" dirty="0">
                <a:latin typeface="Twinkl Cursive Looped Thin" panose="02000000000000000000" pitchFamily="2" charset="0"/>
              </a:rPr>
              <a:t>.</a:t>
            </a:r>
          </a:p>
          <a:p>
            <a:r>
              <a:rPr lang="en-US" sz="1000" b="1" dirty="0">
                <a:latin typeface="Twinkl Cursive Looped Thin" panose="02000000000000000000" pitchFamily="2" charset="0"/>
              </a:rPr>
              <a:t>In Geography we will be:</a:t>
            </a:r>
          </a:p>
          <a:p>
            <a:r>
              <a:rPr lang="en-US" sz="1000" dirty="0">
                <a:latin typeface="Twinkl Cursive Looped Thin" panose="02000000000000000000" pitchFamily="2" charset="0"/>
              </a:rPr>
              <a:t>Locating North and South America on an atlas and naming countries, main cities and natural landmarks. </a:t>
            </a:r>
          </a:p>
          <a:p>
            <a:r>
              <a:rPr lang="en-US" sz="1000" dirty="0">
                <a:latin typeface="Twinkl Cursive Looped Thin" panose="02000000000000000000" pitchFamily="2" charset="0"/>
              </a:rPr>
              <a:t>We will study a few human and natural features. </a:t>
            </a:r>
          </a:p>
        </p:txBody>
      </p:sp>
      <p:sp>
        <p:nvSpPr>
          <p:cNvPr id="13" name="Text Box 5"/>
          <p:cNvSpPr txBox="1"/>
          <p:nvPr/>
        </p:nvSpPr>
        <p:spPr>
          <a:xfrm>
            <a:off x="2848905" y="3863057"/>
            <a:ext cx="3654072" cy="8246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creating patterns, using nature to inspire us as well as Islamic patterns. We will be using ICT to help us create some of these patterns at times. </a:t>
            </a:r>
            <a:endParaRPr lang="en-GB" sz="1100" dirty="0"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987597" y="5586069"/>
            <a:ext cx="2238406" cy="127260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having weekly lessons with Mr Shepperd every Thursday, learning trumpet or trombone.</a:t>
            </a:r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Please ensure that your child has their instrument in school every Thursday.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3263102" y="4810571"/>
            <a:ext cx="1544426" cy="1993067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Recapping our school values and the Zones of Regulation.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49123" y="4038768"/>
            <a:ext cx="2687982" cy="1496387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Outdoor learning: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Every other week we will be having ‘Woodland Wednesday’ activities.</a:t>
            </a:r>
          </a:p>
          <a:p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</a:rPr>
              <a:t>Children should come to school normal school uniform, but please ensure that your child is wearing suitable clothing e.g. has a warm coat . They will need sensible shoes to change into e.g. waking boots or wellies.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49122" y="5586068"/>
            <a:ext cx="901374" cy="1240441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Twinkl Cursive Looped Thin" panose="02000000000000000000" pitchFamily="2" charset="0"/>
              </a:rPr>
              <a:t>We will be learning about Islam. </a:t>
            </a:r>
            <a:endParaRPr lang="en-GB" sz="1100" b="1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4844628" y="4751259"/>
            <a:ext cx="1658350" cy="2052379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Global Scholars:</a:t>
            </a:r>
          </a:p>
          <a:p>
            <a:pPr>
              <a:lnSpc>
                <a:spcPct val="107000"/>
              </a:lnSpc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Year 5, we take part in Global Scholars where we learn about other cultures around the world. We email and work alongside different schools on a project that discusses a global issue. </a:t>
            </a:r>
            <a:endParaRPr lang="en-GB" sz="8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107" y="180873"/>
            <a:ext cx="605833" cy="5889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-151061" y="716525"/>
            <a:ext cx="32092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Lucida Calligraphy" panose="03010101010101010101" pitchFamily="66" charset="0"/>
              </a:rPr>
              <a:t>Mrs Campbell</a:t>
            </a:r>
          </a:p>
          <a:p>
            <a:pPr algn="ctr"/>
            <a:r>
              <a:rPr lang="en-GB" b="1" dirty="0">
                <a:latin typeface="Twinkl Cursive Looped" panose="02000000000000000000" pitchFamily="2" charset="0"/>
              </a:rPr>
              <a:t>Autumn Term 2023/24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A027CF-7548-4CBD-8FD4-164F15045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76" y="-117033"/>
            <a:ext cx="1931223" cy="886845"/>
          </a:xfrm>
          <a:prstGeom prst="rect">
            <a:avLst/>
          </a:prstGeom>
        </p:spPr>
      </p:pic>
      <p:pic>
        <p:nvPicPr>
          <p:cNvPr id="3" name="Picture 2" descr="Rooftoppers: Amazon.co.uk: Rundell, Katherine: 8601418106371: Books">
            <a:extLst>
              <a:ext uri="{FF2B5EF4-FFF2-40B4-BE49-F238E27FC236}">
                <a16:creationId xmlns:a16="http://schemas.microsoft.com/office/drawing/2014/main" id="{EDE59882-A7C6-DF36-BCD9-7D068E65F4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767" y="427253"/>
            <a:ext cx="530860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oon Juice: Poems for Children (The Emma Press Children's Collections): 1:  Amazon.co.uk: Kate Wakeling, Elina Braslina, Elina Braslina: 9781910139493:  Books">
            <a:extLst>
              <a:ext uri="{FF2B5EF4-FFF2-40B4-BE49-F238E27FC236}">
                <a16:creationId xmlns:a16="http://schemas.microsoft.com/office/drawing/2014/main" id="{B077198A-75E2-D7E5-A48E-AA89C9902F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392" y="427254"/>
            <a:ext cx="530860" cy="81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The Song from Somewhere Else: A.F. Harrold: Bloomsbury Children's Books">
            <a:extLst>
              <a:ext uri="{FF2B5EF4-FFF2-40B4-BE49-F238E27FC236}">
                <a16:creationId xmlns:a16="http://schemas.microsoft.com/office/drawing/2014/main" id="{FD43C998-5FC8-656F-5311-FFEA92124B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577" y="1285396"/>
            <a:ext cx="649868" cy="866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Adventures of Odysseus: Amazon.co.uk: Lupton, Hugh, Balit, Christina:  9781846864469: Books">
            <a:extLst>
              <a:ext uri="{FF2B5EF4-FFF2-40B4-BE49-F238E27FC236}">
                <a16:creationId xmlns:a16="http://schemas.microsoft.com/office/drawing/2014/main" id="{79EDB42C-C57E-8483-E34E-41CC04574F4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90" y="787717"/>
            <a:ext cx="644372" cy="921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3186A8F3-EEFB-948D-14F2-193933E4087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761" y="2650091"/>
            <a:ext cx="585552" cy="901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54891E50-4C05-FD1B-B774-E40403AC3F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985" y="3552050"/>
            <a:ext cx="585552" cy="897081"/>
          </a:xfrm>
          <a:prstGeom prst="rect">
            <a:avLst/>
          </a:prstGeom>
          <a:noFill/>
        </p:spPr>
      </p:pic>
      <p:pic>
        <p:nvPicPr>
          <p:cNvPr id="25" name="Picture 4" descr="Mythologica: An encyclopedia of gods, monsters and mortals from ancient  Greek: Amazon.co.uk: Kershaw, Dr. Stephen P., Topping, Victoria:  9781786031921: Books">
            <a:extLst>
              <a:ext uri="{FF2B5EF4-FFF2-40B4-BE49-F238E27FC236}">
                <a16:creationId xmlns:a16="http://schemas.microsoft.com/office/drawing/2014/main" id="{BB9EC727-0641-882E-9F00-28E62DE8B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772" y="3552050"/>
            <a:ext cx="714557" cy="8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7AE3DD-FB5A-4C11-AD06-F36C0B7CFF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74620" y="1285396"/>
            <a:ext cx="676540" cy="86649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1304651-6A15-4E3D-890A-FC8198F696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21865" y="2676424"/>
            <a:ext cx="53039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433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Stefania Campbell</cp:lastModifiedBy>
  <cp:revision>31</cp:revision>
  <dcterms:created xsi:type="dcterms:W3CDTF">2020-10-27T20:58:40Z</dcterms:created>
  <dcterms:modified xsi:type="dcterms:W3CDTF">2023-09-14T16:17:13Z</dcterms:modified>
</cp:coreProperties>
</file>