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/>
          <p:nvPr/>
        </p:nvSpPr>
        <p:spPr>
          <a:xfrm>
            <a:off x="2805370" y="72805"/>
            <a:ext cx="3711926" cy="1444542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ecognising and ordering numbers to 100 (place value).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Developing our knowledge and skills in addition and subtraction.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Recognising coins and notes and using money in word problems. </a:t>
            </a:r>
          </a:p>
        </p:txBody>
      </p:sp>
      <p:sp>
        <p:nvSpPr>
          <p:cNvPr id="8" name="Text Box 6"/>
          <p:cNvSpPr txBox="1"/>
          <p:nvPr/>
        </p:nvSpPr>
        <p:spPr>
          <a:xfrm>
            <a:off x="6579014" y="120060"/>
            <a:ext cx="2362329" cy="2091138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English: </a:t>
            </a:r>
            <a:endParaRPr lang="en-GB" sz="11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939522" y="1654725"/>
            <a:ext cx="3487420" cy="2024817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 / </a:t>
            </a:r>
            <a:r>
              <a:rPr lang="en-GB" sz="1400" u="sng" dirty="0">
                <a:solidFill>
                  <a:prstClr val="black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Design and Technology </a:t>
            </a: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Twinkl Cursive Looped Thin" panose="02000000000000000000" pitchFamily="2" charset="0"/>
              </a:rPr>
              <a:t>As scientists we will be:</a:t>
            </a:r>
            <a:endParaRPr lang="en-GB" sz="11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Learning about the basic needs of humans and animals.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Looking at animals including humans and exploring similarities and differences.</a:t>
            </a: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lifecycles of different animals. </a:t>
            </a:r>
          </a:p>
          <a:p>
            <a:pPr lvl="0">
              <a:lnSpc>
                <a:spcPct val="107000"/>
              </a:lnSpc>
            </a:pPr>
            <a:endParaRPr lang="en-GB" sz="1100" dirty="0">
              <a:solidFill>
                <a:prstClr val="black"/>
              </a:solidFill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1100" dirty="0">
                <a:solidFill>
                  <a:prstClr val="black"/>
                </a:solidFill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DT we will be learning about different types of food and where it comes from.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6579016" y="2255010"/>
            <a:ext cx="2362327" cy="2299706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Reading: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a school we use the phonics scheme Little </a:t>
            </a:r>
            <a:r>
              <a:rPr lang="en-GB" sz="1000" dirty="0" err="1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Wandle</a:t>
            </a: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continuing with daily phonics lessons in Year 2. This will help recap on sounds and support fluency. We will also be having a big focus on spellings.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Please </a:t>
            </a: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read with your child </a:t>
            </a:r>
            <a:r>
              <a:rPr lang="en-GB" sz="10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daily.</a:t>
            </a: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This is to support fluency and comprehension but encourage a love for reading. </a:t>
            </a:r>
            <a:endParaRPr lang="en-GB" sz="9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6579014" y="4648665"/>
            <a:ext cx="2362329" cy="1993067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800" b="1" dirty="0">
                <a:latin typeface="Twinkl Cursive Looped Thin" panose="02000000000000000000" pitchFamily="2" charset="0"/>
              </a:rPr>
              <a:t>In PE we will be: </a:t>
            </a:r>
            <a:endParaRPr lang="en-GB" sz="800" dirty="0">
              <a:latin typeface="Twinkl Cursive Looped Thin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Going swimming every Wednesday and continuing to build our skills and confidence.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 err="1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Multiskills</a:t>
            </a: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and practising ball skills.</a:t>
            </a:r>
          </a:p>
          <a:p>
            <a:pPr lvl="0"/>
            <a:r>
              <a:rPr lang="en-GB" sz="1000" b="1" u="sng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Children should come to school wearing a New Valley PE kit on Monday and Wednesday. </a:t>
            </a:r>
            <a:endParaRPr lang="en-GB" sz="1000" b="1" u="sng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42511" y="1564602"/>
            <a:ext cx="2644934" cy="2001815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History / Geography: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history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Learning about The Great Fire of London and how events have impacted our lives today. </a:t>
            </a:r>
          </a:p>
          <a:p>
            <a:pPr lvl="0"/>
            <a:endParaRPr lang="en-GB" sz="1000" dirty="0">
              <a:latin typeface="Twinkl Cursive Looped Thin" panose="02000000000000000000" pitchFamily="2" charset="0"/>
            </a:endParaRPr>
          </a:p>
          <a:p>
            <a:r>
              <a:rPr lang="en-US" sz="1000" b="1" dirty="0">
                <a:latin typeface="Twinkl Cursive Looped Thin" panose="02000000000000000000" pitchFamily="2" charset="0"/>
              </a:rPr>
              <a:t>In Geography we will be: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Exploring continents and oceans in more detail and making comparisons and contrasts.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Using maps and atlases.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2939521" y="3867325"/>
            <a:ext cx="3487420" cy="8246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Art: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Art we will be thinking about patterns and landscapes. We will be looking at Van Gogh and his paintings. </a:t>
            </a:r>
            <a:endParaRPr lang="en-GB" sz="1100" dirty="0"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>
            <a:off x="1815248" y="5377832"/>
            <a:ext cx="1493845" cy="1386354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carnival and samba music and culture. 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3352473" y="4810572"/>
            <a:ext cx="1724352" cy="1845934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PSHE and wellbeing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Thinking about what makes a good friend.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Zones of Regulation activities.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155574" y="3679543"/>
            <a:ext cx="2631871" cy="1625318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Outdoor learning: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Outdoor learning will be a big part throughout our learning.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learning outside wherever possible. This could be drawing pictures of landscapes, understanding friendships through activities outdoors and exploring different animals and their needs.</a:t>
            </a:r>
            <a:endParaRPr lang="en-GB" sz="1000" dirty="0">
              <a:solidFill>
                <a:schemeClr val="tx1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42511" y="5417986"/>
            <a:ext cx="1629358" cy="123205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Twinkl Cursive Looped Thin" panose="02000000000000000000" pitchFamily="2" charset="0"/>
              </a:rPr>
              <a:t>We will be learning about Judaism and Christianity. We will explore and compare different festivals. </a:t>
            </a:r>
            <a:endParaRPr lang="en-GB" sz="1100" b="1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5150483" y="4810572"/>
            <a:ext cx="1302060" cy="1926778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Computing: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looking at internet safety and how to log in and save work. We are going to focus mainly on using PowerPoint. </a:t>
            </a: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82" y="2786"/>
            <a:ext cx="644835" cy="6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A6BFA-2CDF-4372-918C-C29106EE6E3F}"/>
              </a:ext>
            </a:extLst>
          </p:cNvPr>
          <p:cNvSpPr txBox="1"/>
          <p:nvPr/>
        </p:nvSpPr>
        <p:spPr>
          <a:xfrm>
            <a:off x="-139630" y="712136"/>
            <a:ext cx="3209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winkl Cursive Looped" panose="02000000000000000000" pitchFamily="2" charset="0"/>
              </a:rPr>
              <a:t>Miss Simpson, Mrs Walker, </a:t>
            </a:r>
          </a:p>
          <a:p>
            <a:pPr algn="ctr"/>
            <a:r>
              <a:rPr lang="en-GB" sz="1600" dirty="0">
                <a:latin typeface="Twinkl Cursive Looped" panose="02000000000000000000" pitchFamily="2" charset="0"/>
              </a:rPr>
              <a:t>Mrs Dye and Mrs Morris</a:t>
            </a:r>
          </a:p>
          <a:p>
            <a:pPr algn="ctr"/>
            <a:r>
              <a:rPr lang="en-GB" b="1" dirty="0">
                <a:latin typeface="Twinkl Cursive Looped" panose="02000000000000000000" pitchFamily="2" charset="0"/>
              </a:rPr>
              <a:t>Autumn Term 2023</a:t>
            </a:r>
          </a:p>
        </p:txBody>
      </p:sp>
      <p:pic>
        <p:nvPicPr>
          <p:cNvPr id="3" name="Picture 2" descr="Year 2 | Hampton Primary School">
            <a:extLst>
              <a:ext uri="{FF2B5EF4-FFF2-40B4-BE49-F238E27FC236}">
                <a16:creationId xmlns:a16="http://schemas.microsoft.com/office/drawing/2014/main" id="{EE078BCA-F2E0-44D2-8BA4-FA87F5FA6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57" y="99869"/>
            <a:ext cx="2367807" cy="6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erkat Mail : Gravett, Emily: Amazon.co.uk: Books">
            <a:extLst>
              <a:ext uri="{FF2B5EF4-FFF2-40B4-BE49-F238E27FC236}">
                <a16:creationId xmlns:a16="http://schemas.microsoft.com/office/drawing/2014/main" id="{0FF275DC-A120-46DD-AD11-0C805A44A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774" y="1404069"/>
            <a:ext cx="890588" cy="71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Emperor&amp;#39;s Egg: 1: Amazon.co.uk: Jenkins, Martin, Chapman, Jane:  9781406366990: Books">
            <a:extLst>
              <a:ext uri="{FF2B5EF4-FFF2-40B4-BE49-F238E27FC236}">
                <a16:creationId xmlns:a16="http://schemas.microsoft.com/office/drawing/2014/main" id="{F4241039-845F-46BF-976D-7804D13FC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810" y="988874"/>
            <a:ext cx="654410" cy="71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True Story of the Three Little Pigs: Amazon.co.uk: Scieszka, Jon,  Smith, Lane: 9780140540567: Books">
            <a:extLst>
              <a:ext uri="{FF2B5EF4-FFF2-40B4-BE49-F238E27FC236}">
                <a16:creationId xmlns:a16="http://schemas.microsoft.com/office/drawing/2014/main" id="{78A8E30F-CFA0-4669-82CE-6770EC295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32" y="478657"/>
            <a:ext cx="513257" cy="64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Rapunzel : Woollvin, Bethan: Amazon.co.uk: Books">
            <a:extLst>
              <a:ext uri="{FF2B5EF4-FFF2-40B4-BE49-F238E27FC236}">
                <a16:creationId xmlns:a16="http://schemas.microsoft.com/office/drawing/2014/main" id="{44D86ED5-4C4C-49AF-B914-4DBBA6C46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52" y="204431"/>
            <a:ext cx="627422" cy="62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olar Express 30th Anniversary Edition: Amazon.co.uk: Van Allsburg, Chris:  9780544580145: Books">
            <a:extLst>
              <a:ext uri="{FF2B5EF4-FFF2-40B4-BE49-F238E27FC236}">
                <a16:creationId xmlns:a16="http://schemas.microsoft.com/office/drawing/2014/main" id="{8313F52C-0D4F-4F58-830D-94C91BD25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70" y="872877"/>
            <a:ext cx="735129" cy="57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428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Wingrave</dc:creator>
  <cp:lastModifiedBy>Hannah Simpson</cp:lastModifiedBy>
  <cp:revision>20</cp:revision>
  <dcterms:created xsi:type="dcterms:W3CDTF">2020-10-27T20:58:40Z</dcterms:created>
  <dcterms:modified xsi:type="dcterms:W3CDTF">2023-09-19T07:51:36Z</dcterms:modified>
</cp:coreProperties>
</file>